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// -----------------------------------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// Controlling T-REX over the Internet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// -----------------------------------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// First, let's create our "shorthand" for the pins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// Same as in the Blink an LED example: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// led1 is wired to D0, led2 is D7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// Servo is wired to D1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// 54ff70066678574948440567 Device ID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int led1 = D0;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int led2 = D7;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//Npw let's make things move using your servo motor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Servo mover;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int pos = 30;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// Last time, we only needed to declare pins in the setup function.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// This time, we are also going to register our Spark function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void setup()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// Here's the pin configuration, same as last time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pinMode(led1, OUTPUT);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pinMode(led2, OUTPUT);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mover.attach(D1);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digitalWrite(led1, HIGH);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digitalWrite(led2, HIGH);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// We are also going to declare a Spark.function so that we can turn the LED on and off from the cloud.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Particle.function("led",ledToggle);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// This is saying that when we ask the cloud for the function "led", it will employ the function ledToggle() from this app.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//Similarly, we declare a Spark.function to control the Movement of the servo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Particle.function("dance",moveDino);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//debug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Particle.function("servo",setHome);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// For good measure, let's also make sure both LEDs are off when we start: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digitalWrite(led1, LOW);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digitalWrite(led2, LOW);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//and reset the servo position to "home"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mover.write(pos);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// Last time, we wanted to continously blink the LED on and off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// Since we're waiting for input through the cloud this time,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// we don't actually need to put anything in the loop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void loop()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// Nothing to do here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// We're going to have a super cool function now that gets called when a matching API request is sent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// This is the ledToggle function we registered to the "led" Spark.function earlier.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int ledToggle(String command)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/* Spark.functions always take a string as an argument and return an integer.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Since we can pass a string, it means that we can give the program commands on how the function should be used.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In this case, telling the function "on" will turn the LED on and telling it "off" will turn the LED off.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Then, the function returns a value to us to let us know what happened.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In this case, it will return 1 for the LEDs turning on, 0 for the LEDs turning off,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and -1 if we received a totally bogus command that didn't do anything to the LEDs.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*/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if (command=="on")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digitalWrite(led1,HIGH);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digitalWrite(led2,HIGH);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mover.write(pos);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return 1;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else if (command=="off")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digitalWrite(led1,LOW);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digitalWrite(led2,LOW);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mover.write(pos);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return 0;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else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return -1;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int moveDino(String danceSteps)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//lets convert danceSteps to a number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int howMany = atoi(danceSteps);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int movements = 0;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int howMuch = 50;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int angle = pos;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for(movements = 0; movements &lt; howMany; movements+=1)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    digitalWrite(led1,HIGH);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    for(angle = pos; angle &lt; pos + howMuch; angle += 1)  // goes from home degrees to howMuch degrees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    {                                  // in steps of 1 degree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        mover.write(angle);              // tell servo to go to position in variable 'angle'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        delay(4);                       // waits 15ms for the servo to reach the position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 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    for(angle = pos + howMuch; angle&gt;=pos; angle-=1)     // goes from 180 degrees to 0 degrees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   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        mover.write(angle);              // tell servo to go to position in variable 'pos'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        delay(4);                       // waits 15ms for the servo to reach the position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 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    delay(20);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    digitalWrite(led1,LOW);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int setHome(String newPos)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pos = atoi(newPos);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mover.write(pos);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return pos;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/>
        </p:nvSpPr>
        <p:spPr>
          <a:xfrm>
            <a:off x="7848600" y="0"/>
            <a:ext cx="1371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</a:rPr>
              <a:t>#FOSSASIA16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</a:rPr>
              <a:t>bit.ly/IoT-REX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</a:rPr>
              <a:t>CC @saadCaffeine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gif"/><Relationship Id="rId4" Type="http://schemas.openxmlformats.org/officeDocument/2006/relationships/image" Target="../media/image02.png"/><Relationship Id="rId5" Type="http://schemas.openxmlformats.org/officeDocument/2006/relationships/image" Target="../media/image04.png"/><Relationship Id="rId6" Type="http://schemas.openxmlformats.org/officeDocument/2006/relationships/image" Target="../media/image38.png"/><Relationship Id="rId7" Type="http://schemas.openxmlformats.org/officeDocument/2006/relationships/image" Target="../media/image00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g"/><Relationship Id="rId4" Type="http://schemas.openxmlformats.org/officeDocument/2006/relationships/image" Target="../media/image3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saad@tusi.sg" TargetMode="External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jpg"/><Relationship Id="rId4" Type="http://schemas.openxmlformats.org/officeDocument/2006/relationships/image" Target="../media/image0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07.png"/><Relationship Id="rId5" Type="http://schemas.openxmlformats.org/officeDocument/2006/relationships/image" Target="../media/image05.jpg"/><Relationship Id="rId6" Type="http://schemas.openxmlformats.org/officeDocument/2006/relationships/image" Target="../media/image0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Kinetic Origami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Making Paper Folding Move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Char kway teow code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5400" y="1064325"/>
            <a:ext cx="7428350" cy="40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4">
            <a:alphaModFix/>
          </a:blip>
          <a:srcRect b="0" l="17668" r="0" t="0"/>
          <a:stretch/>
        </p:blipFill>
        <p:spPr>
          <a:xfrm>
            <a:off x="5628824" y="1791325"/>
            <a:ext cx="3774124" cy="30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IFTTT Recipes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66800"/>
            <a:ext cx="8458201" cy="96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2057399"/>
            <a:ext cx="67056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IF 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3276600" y="4419600"/>
            <a:ext cx="320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999999"/>
                </a:solidFill>
              </a:rPr>
              <a:t>#danceDinoDance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990600"/>
            <a:ext cx="78962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Get cooking. DEMO [IF]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048000"/>
            <a:ext cx="12477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800" y="2133600"/>
            <a:ext cx="5076824" cy="281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Blog Post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152475"/>
            <a:ext cx="3199800" cy="52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http://tusi.sg/iot-rex/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537" y="749187"/>
            <a:ext cx="4200525" cy="4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Let’s take a look inside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962400" y="2590800"/>
            <a:ext cx="4869900" cy="45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Back to scary code</a:t>
            </a: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b="8050" l="17240" r="16857" t="-8050"/>
          <a:stretch/>
        </p:blipFill>
        <p:spPr>
          <a:xfrm>
            <a:off x="-76200" y="1066800"/>
            <a:ext cx="4114805" cy="4114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MOAR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2325"/>
            <a:ext cx="9143998" cy="3120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#IoT devices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124" y="1206062"/>
            <a:ext cx="3138024" cy="35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725" y="1430850"/>
            <a:ext cx="3138025" cy="31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MOAR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625" y="1860688"/>
            <a:ext cx="2684526" cy="199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162" y="1384300"/>
            <a:ext cx="295275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400" y="1600650"/>
            <a:ext cx="2520049" cy="252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311708" y="744575"/>
            <a:ext cx="8520600" cy="855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TL;DR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350" y="2647950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idx="1" type="subTitle"/>
          </p:nvPr>
        </p:nvSpPr>
        <p:spPr>
          <a:xfrm>
            <a:off x="457200" y="1569600"/>
            <a:ext cx="8520600" cy="6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#IoT Recipe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000" y="3381375"/>
            <a:ext cx="1523999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1200" y="3290887"/>
            <a:ext cx="6096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290886"/>
            <a:ext cx="1828800" cy="106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1800" y="3367087"/>
            <a:ext cx="9144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/>
          <p:nvPr/>
        </p:nvSpPr>
        <p:spPr>
          <a:xfrm>
            <a:off x="5943600" y="3533775"/>
            <a:ext cx="533400" cy="609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/>
        </p:nvSpPr>
        <p:spPr>
          <a:xfrm>
            <a:off x="1600200" y="3557588"/>
            <a:ext cx="381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999999"/>
                </a:solidFill>
              </a:rPr>
              <a:t>+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2590800" y="3557588"/>
            <a:ext cx="381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999999"/>
                </a:solidFill>
              </a:rPr>
              <a:t>+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3810000" y="3557588"/>
            <a:ext cx="381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999999"/>
                </a:solidFill>
              </a:rPr>
              <a:t>+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b="0" l="14484" r="15340" t="0"/>
          <a:stretch/>
        </p:blipFill>
        <p:spPr>
          <a:xfrm>
            <a:off x="311700" y="1017725"/>
            <a:ext cx="4364475" cy="41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some RaspberryPi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525" y="2241125"/>
            <a:ext cx="4364474" cy="290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350" y="1908175"/>
            <a:ext cx="43434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625" y="481012"/>
            <a:ext cx="3048000" cy="4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2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0"/>
            <a:ext cx="3857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Got MOAR?</a:t>
            </a: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0" l="35002" r="14166" t="0"/>
          <a:stretch/>
        </p:blipFill>
        <p:spPr>
          <a:xfrm>
            <a:off x="457200" y="1066800"/>
            <a:ext cx="3886200" cy="426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 rotWithShape="1">
          <a:blip r:embed="rId4">
            <a:alphaModFix/>
          </a:blip>
          <a:srcRect b="0" l="46785" r="4173" t="19846"/>
          <a:stretch/>
        </p:blipFill>
        <p:spPr>
          <a:xfrm>
            <a:off x="5105400" y="1066800"/>
            <a:ext cx="3581399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099"/>
            <a:ext cx="72693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ctrTitle"/>
          </p:nvPr>
        </p:nvSpPr>
        <p:spPr>
          <a:xfrm>
            <a:off x="311708" y="744575"/>
            <a:ext cx="8520600" cy="154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#KthxBYE</a:t>
            </a:r>
          </a:p>
        </p:txBody>
      </p:sp>
      <p:sp>
        <p:nvSpPr>
          <p:cNvPr id="228" name="Shape 228"/>
          <p:cNvSpPr txBox="1"/>
          <p:nvPr>
            <p:ph idx="1" type="subTitle"/>
          </p:nvPr>
        </p:nvSpPr>
        <p:spPr>
          <a:xfrm>
            <a:off x="318600" y="2484000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saad@tusi.sg</a:t>
            </a:r>
            <a:br>
              <a:rPr lang="en"/>
            </a:br>
            <a:r>
              <a:rPr lang="en"/>
              <a:t>@saadCaffeine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200" y="4114800"/>
            <a:ext cx="3276599" cy="942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5943600" y="3810000"/>
            <a:ext cx="3276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BTW: #ChangeClimateChange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0670"/>
            <a:ext cx="9144003" cy="438216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Origami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Get physical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Movement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419100" y="4419600"/>
            <a:ext cx="8305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https://12geeks.com/shop/circuit-components/motors/emax-9g-es08a-high-sensitive-mini-servo.html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71600"/>
            <a:ext cx="3581399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550" y="1428750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2305049"/>
            <a:ext cx="3495127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9937" y="2895600"/>
            <a:ext cx="2405062" cy="214788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Magnets &amp; Miracles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999" y="2590799"/>
            <a:ext cx="2743200" cy="20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3600" y="1343025"/>
            <a:ext cx="268605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2531"/>
            <a:ext cx="6628750" cy="497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Particle 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066800"/>
            <a:ext cx="7781924" cy="297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419100" y="4419600"/>
            <a:ext cx="8305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https://12geeks.com/shop/spark-photon-with-breadboard-headers.html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715255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Scary Code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75" y="1049350"/>
            <a:ext cx="7428350" cy="40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 Light - stam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